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F88EC6-9921-4CEB-B1DE-A2B334168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423651" y="3013500"/>
            <a:ext cx="3344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FRAGMENTS</a:t>
            </a:r>
          </a:p>
        </p:txBody>
      </p:sp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962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8644379" y="339366"/>
            <a:ext cx="3298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Mood board</a:t>
            </a:r>
          </a:p>
        </p:txBody>
      </p:sp>
      <p:pic>
        <p:nvPicPr>
          <p:cNvPr id="3" name="Grafik 2" descr="Ein Bild, das Foto, verschieden, drinnen, anzeigend enthält.&#10;&#10;Automatisch generierte Beschreibung">
            <a:extLst>
              <a:ext uri="{FF2B5EF4-FFF2-40B4-BE49-F238E27FC236}">
                <a16:creationId xmlns:a16="http://schemas.microsoft.com/office/drawing/2014/main" id="{4EFFCE94-200E-4CAE-A107-14B306F88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24" y="1567731"/>
            <a:ext cx="6450683" cy="43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3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962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8766927" y="339365"/>
            <a:ext cx="2839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Characters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65B26F-1752-4B28-8B6D-F658E6782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2" y="1170362"/>
            <a:ext cx="4989611" cy="51469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B22922F-2161-4DC2-82E0-A962456B8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48" y="1170362"/>
            <a:ext cx="4569188" cy="51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962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8663232" y="197962"/>
            <a:ext cx="3395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Environment</a:t>
            </a:r>
          </a:p>
        </p:txBody>
      </p:sp>
      <p:pic>
        <p:nvPicPr>
          <p:cNvPr id="3" name="Grafik 2" descr="Ein Bild, das Buch, Text enthält.&#10;&#10;Automatisch generierte Beschreibung">
            <a:extLst>
              <a:ext uri="{FF2B5EF4-FFF2-40B4-BE49-F238E27FC236}">
                <a16:creationId xmlns:a16="http://schemas.microsoft.com/office/drawing/2014/main" id="{6ADA8469-3F53-43D2-A7B7-12999B159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16" y="1170363"/>
            <a:ext cx="5258912" cy="5406272"/>
          </a:xfrm>
          <a:prstGeom prst="rect">
            <a:avLst/>
          </a:prstGeom>
        </p:spPr>
      </p:pic>
      <p:pic>
        <p:nvPicPr>
          <p:cNvPr id="8" name="Grafik 7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0114A638-B1C3-47E6-BB8E-C56B40871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9" r="10129" b="51615"/>
          <a:stretch/>
        </p:blipFill>
        <p:spPr>
          <a:xfrm>
            <a:off x="377072" y="1040025"/>
            <a:ext cx="5062194" cy="3318235"/>
          </a:xfrm>
          <a:prstGeom prst="rect">
            <a:avLst/>
          </a:prstGeom>
        </p:spPr>
      </p:pic>
      <p:pic>
        <p:nvPicPr>
          <p:cNvPr id="10" name="Grafik 9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80FAC57-BC7E-4751-83EA-7EE90F87D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8" t="59656" r="6608" b="4055"/>
          <a:stretch/>
        </p:blipFill>
        <p:spPr>
          <a:xfrm>
            <a:off x="377072" y="4246774"/>
            <a:ext cx="4637988" cy="24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F95532DA-1914-4EE4-ACEC-D45589C1D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54052" y="623682"/>
            <a:ext cx="2076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RIPOMATIC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F4F2FA9-978F-46F1-B2A2-8B57C1FB2306}"/>
              </a:ext>
            </a:extLst>
          </p:cNvPr>
          <p:cNvSpPr/>
          <p:nvPr/>
        </p:nvSpPr>
        <p:spPr>
          <a:xfrm>
            <a:off x="4086251" y="3167390"/>
            <a:ext cx="4019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[INSERT RIPOMATIC HERE]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54052" y="623682"/>
            <a:ext cx="2305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THANK YOU!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F4F2FA9-978F-46F1-B2A2-8B57C1FB2306}"/>
              </a:ext>
            </a:extLst>
          </p:cNvPr>
          <p:cNvSpPr/>
          <p:nvPr/>
        </p:nvSpPr>
        <p:spPr>
          <a:xfrm>
            <a:off x="7302363" y="5439249"/>
            <a:ext cx="36372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Thiago Morano Gerding</a:t>
            </a:r>
          </a:p>
          <a:p>
            <a:r>
              <a:rPr lang="en-US" sz="2800" dirty="0"/>
              <a:t>Programmer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966B9B-4A83-467A-97E5-1CF2EB13187F}"/>
              </a:ext>
            </a:extLst>
          </p:cNvPr>
          <p:cNvSpPr/>
          <p:nvPr/>
        </p:nvSpPr>
        <p:spPr>
          <a:xfrm>
            <a:off x="8094214" y="3108489"/>
            <a:ext cx="22480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Trixia Quinzon</a:t>
            </a:r>
          </a:p>
          <a:p>
            <a:r>
              <a:rPr lang="en-US" sz="2800" dirty="0"/>
              <a:t>Artist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2D451F-B45C-413B-B41B-8B02C39EE3BB}"/>
              </a:ext>
            </a:extLst>
          </p:cNvPr>
          <p:cNvSpPr/>
          <p:nvPr/>
        </p:nvSpPr>
        <p:spPr>
          <a:xfrm>
            <a:off x="4342343" y="1124249"/>
            <a:ext cx="30708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Alexander Gerhards</a:t>
            </a:r>
          </a:p>
          <a:p>
            <a:r>
              <a:rPr lang="en-US" sz="2800" dirty="0"/>
              <a:t>Lead / Artist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3882DD0-9C90-435C-9386-B237EE13503C}"/>
              </a:ext>
            </a:extLst>
          </p:cNvPr>
          <p:cNvSpPr/>
          <p:nvPr/>
        </p:nvSpPr>
        <p:spPr>
          <a:xfrm>
            <a:off x="1626901" y="5571724"/>
            <a:ext cx="27735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Daniel Baracotti</a:t>
            </a:r>
          </a:p>
          <a:p>
            <a:r>
              <a:rPr lang="en-US" sz="2800" dirty="0"/>
              <a:t>Designer / Sound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FEB117-59AE-4FEE-998C-034FAE6C18A9}"/>
              </a:ext>
            </a:extLst>
          </p:cNvPr>
          <p:cNvSpPr/>
          <p:nvPr/>
        </p:nvSpPr>
        <p:spPr>
          <a:xfrm>
            <a:off x="1193267" y="3108489"/>
            <a:ext cx="20201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Lars Kalthoff</a:t>
            </a:r>
          </a:p>
          <a:p>
            <a:r>
              <a:rPr lang="en-US" sz="2800" dirty="0"/>
              <a:t>Design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CF6E7A-559D-40DA-95B2-3DA205D2A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9" t="15154" r="35234" b="12347"/>
          <a:stretch/>
        </p:blipFill>
        <p:spPr>
          <a:xfrm>
            <a:off x="4375892" y="2582571"/>
            <a:ext cx="3003741" cy="27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85D408E1-11EB-4B4F-8B9B-71A0FE900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71340" y="370596"/>
            <a:ext cx="1917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BASICS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FA9FBF-A576-4235-A3BF-08BF57A5A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9" y="2046917"/>
            <a:ext cx="2952700" cy="29527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C2A96E-9D64-4176-899B-9E3EFE14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865" y="1952649"/>
            <a:ext cx="2952700" cy="2952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13A0D3-3DD7-4AF0-8450-AE1BAC156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81" y="1952649"/>
            <a:ext cx="2952700" cy="29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980738-4BCE-412D-BE33-E3606C2EB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20511" y="282805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THEME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2713707" y="1371539"/>
            <a:ext cx="5993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deep </a:t>
            </a:r>
            <a:r>
              <a:rPr lang="en-US" sz="4800" dirty="0"/>
              <a:t>is </a:t>
            </a:r>
            <a:r>
              <a:rPr lang="en-US" sz="4800" dirty="0">
                <a:solidFill>
                  <a:schemeClr val="accent2"/>
                </a:solidFill>
              </a:rPr>
              <a:t>your 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3793381" y="2566218"/>
            <a:ext cx="4116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Self-acceptance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4529513" y="5662465"/>
            <a:ext cx="3132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Reassembly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766861-12A4-4E84-A8CA-8494AE0F2F62}"/>
              </a:ext>
            </a:extLst>
          </p:cNvPr>
          <p:cNvSpPr txBox="1"/>
          <p:nvPr/>
        </p:nvSpPr>
        <p:spPr>
          <a:xfrm>
            <a:off x="830031" y="2629788"/>
            <a:ext cx="123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Trial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830031" y="4655464"/>
            <a:ext cx="312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Past regrets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58650A0-A230-4014-B4FE-61E7F0BA2E0B}"/>
              </a:ext>
            </a:extLst>
          </p:cNvPr>
          <p:cNvSpPr txBox="1"/>
          <p:nvPr/>
        </p:nvSpPr>
        <p:spPr>
          <a:xfrm>
            <a:off x="3072040" y="3927727"/>
            <a:ext cx="4420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Working through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1117E1-244F-4000-82C6-B2E6F0FC8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8484123" y="179110"/>
            <a:ext cx="3153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STRUCTURE</a:t>
            </a:r>
          </a:p>
        </p:txBody>
      </p:sp>
      <p:pic>
        <p:nvPicPr>
          <p:cNvPr id="7" name="Grafik 6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7516A98-FA4C-4A8F-8309-26A5CA6DD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98" y="1188789"/>
            <a:ext cx="5264650" cy="5307260"/>
          </a:xfrm>
          <a:prstGeom prst="rect">
            <a:avLst/>
          </a:prstGeom>
        </p:spPr>
      </p:pic>
      <p:pic>
        <p:nvPicPr>
          <p:cNvPr id="9" name="Grafik 8" descr="Ein Bild, das schwarz, Person enthält.&#10;&#10;Automatisch generierte Beschreibung">
            <a:extLst>
              <a:ext uri="{FF2B5EF4-FFF2-40B4-BE49-F238E27FC236}">
                <a16:creationId xmlns:a16="http://schemas.microsoft.com/office/drawing/2014/main" id="{EB1D7132-B9C5-4979-9676-3C6B840B8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24" y="2671189"/>
            <a:ext cx="1017421" cy="1274068"/>
          </a:xfrm>
          <a:prstGeom prst="rect">
            <a:avLst/>
          </a:prstGeom>
        </p:spPr>
      </p:pic>
      <p:pic>
        <p:nvPicPr>
          <p:cNvPr id="11" name="Grafik 10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CC9AC2D-273A-462C-BA5B-53BB94655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462" y="2568352"/>
            <a:ext cx="571134" cy="12740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63557A-B868-4641-BF8B-98DC2CEB6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16" y="5074381"/>
            <a:ext cx="589013" cy="10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1BB012-F450-45D9-B0E5-5D387A370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055802" y="801279"/>
            <a:ext cx="294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GAMEPLAY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AE0CE7-3FE4-4D2F-8433-E38C2F8BFFEB}"/>
              </a:ext>
            </a:extLst>
          </p:cNvPr>
          <p:cNvSpPr txBox="1"/>
          <p:nvPr/>
        </p:nvSpPr>
        <p:spPr>
          <a:xfrm>
            <a:off x="8182506" y="3138745"/>
            <a:ext cx="1525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Enter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AE5C41-313C-49C9-8099-E56AF9BDB750}"/>
              </a:ext>
            </a:extLst>
          </p:cNvPr>
          <p:cNvSpPr txBox="1"/>
          <p:nvPr/>
        </p:nvSpPr>
        <p:spPr>
          <a:xfrm>
            <a:off x="7974189" y="4998372"/>
            <a:ext cx="2110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Analyze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78F945-A3EE-4AAE-8FF6-00A35E4F3E30}"/>
              </a:ext>
            </a:extLst>
          </p:cNvPr>
          <p:cNvSpPr txBox="1"/>
          <p:nvPr/>
        </p:nvSpPr>
        <p:spPr>
          <a:xfrm>
            <a:off x="5141251" y="5869531"/>
            <a:ext cx="1510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Solve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9D5CC8-4232-4548-BBAE-ABF77240FAF0}"/>
              </a:ext>
            </a:extLst>
          </p:cNvPr>
          <p:cNvSpPr txBox="1"/>
          <p:nvPr/>
        </p:nvSpPr>
        <p:spPr>
          <a:xfrm>
            <a:off x="2324345" y="4998371"/>
            <a:ext cx="18934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Collect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34BA6F-C885-4B26-B4DF-3753615B6935}"/>
              </a:ext>
            </a:extLst>
          </p:cNvPr>
          <p:cNvSpPr txBox="1"/>
          <p:nvPr/>
        </p:nvSpPr>
        <p:spPr>
          <a:xfrm>
            <a:off x="2258595" y="3033993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Learn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BA18FBC-F8FC-446E-9FC0-B4D9939A0246}"/>
              </a:ext>
            </a:extLst>
          </p:cNvPr>
          <p:cNvSpPr txBox="1"/>
          <p:nvPr/>
        </p:nvSpPr>
        <p:spPr>
          <a:xfrm>
            <a:off x="5141251" y="1938194"/>
            <a:ext cx="1909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FF8CFC32-8F53-46AC-91B4-F582C52D7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73377" y="286066"/>
            <a:ext cx="294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GAMEPLAY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178856" y="4778443"/>
            <a:ext cx="745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Wall run     Breathe out   Hook shot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118B49C-5546-4E94-8D4E-6B57AF404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48" y="1725124"/>
            <a:ext cx="1317501" cy="2389535"/>
          </a:xfrm>
          <a:prstGeom prst="rect">
            <a:avLst/>
          </a:prstGeom>
        </p:spPr>
      </p:pic>
      <p:pic>
        <p:nvPicPr>
          <p:cNvPr id="8" name="Grafik 7" descr="Ein Bild, das schwarz, Person enthält.&#10;&#10;Automatisch generierte Beschreibung">
            <a:extLst>
              <a:ext uri="{FF2B5EF4-FFF2-40B4-BE49-F238E27FC236}">
                <a16:creationId xmlns:a16="http://schemas.microsoft.com/office/drawing/2014/main" id="{7923E282-70E9-4109-A84A-293F231ED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59" y="2064413"/>
            <a:ext cx="1814265" cy="2271918"/>
          </a:xfrm>
          <a:prstGeom prst="rect">
            <a:avLst/>
          </a:prstGeom>
        </p:spPr>
      </p:pic>
      <p:pic>
        <p:nvPicPr>
          <p:cNvPr id="10" name="Grafik 9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6E17C073-4F23-4710-9067-86645C3AD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" y="1725124"/>
            <a:ext cx="1194751" cy="266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54F8E95C-0CE0-4FC5-A31B-4989785BD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8748074" y="169683"/>
            <a:ext cx="3021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NARRATIVE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166167-65E0-4DBE-9F60-6CC58B414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65" y="1887205"/>
            <a:ext cx="3083590" cy="30835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F1824B-E43B-4292-A067-CC4DF71A5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1" y="1887205"/>
            <a:ext cx="3081850" cy="3083590"/>
          </a:xfrm>
          <a:prstGeom prst="rect">
            <a:avLst/>
          </a:prstGeom>
        </p:spPr>
      </p:pic>
      <p:pic>
        <p:nvPicPr>
          <p:cNvPr id="10" name="Grafik 9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435B5D8F-E6A3-4FD6-B0E8-57729DA43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43" y="1887205"/>
            <a:ext cx="3083590" cy="308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24206" y="424207"/>
            <a:ext cx="3021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NARRATIVE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1074656" y="1536174"/>
            <a:ext cx="58925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LEG = COWARDICE</a:t>
            </a:r>
          </a:p>
          <a:p>
            <a:endParaRPr lang="en-US" sz="4800" dirty="0"/>
          </a:p>
          <a:p>
            <a:r>
              <a:rPr lang="en-US" sz="4800" dirty="0"/>
              <a:t>Running away</a:t>
            </a:r>
          </a:p>
          <a:p>
            <a:r>
              <a:rPr lang="en-US" sz="4800" dirty="0"/>
              <a:t>	Physically</a:t>
            </a:r>
          </a:p>
          <a:p>
            <a:r>
              <a:rPr lang="en-US" sz="4800" dirty="0"/>
              <a:t>	From responsibility</a:t>
            </a:r>
          </a:p>
          <a:p>
            <a:endParaRPr lang="en-US" sz="4800" dirty="0"/>
          </a:p>
          <a:p>
            <a:r>
              <a:rPr lang="en-US" sz="4800" dirty="0"/>
              <a:t>Fire</a:t>
            </a:r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5908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TECHNICAL APPROACH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1187777" y="1621015"/>
            <a:ext cx="53782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GitHub</a:t>
            </a:r>
          </a:p>
          <a:p>
            <a:r>
              <a:rPr lang="en-US" sz="4800" dirty="0"/>
              <a:t>Unreal Engine 4.22.2</a:t>
            </a:r>
          </a:p>
          <a:p>
            <a:r>
              <a:rPr lang="en-US" sz="4800" dirty="0"/>
              <a:t>Blueprints</a:t>
            </a:r>
          </a:p>
          <a:p>
            <a:endParaRPr lang="en-US" sz="4800" dirty="0"/>
          </a:p>
          <a:p>
            <a:r>
              <a:rPr lang="en-US" sz="4800" dirty="0"/>
              <a:t>Decoupled system</a:t>
            </a:r>
          </a:p>
          <a:p>
            <a:r>
              <a:rPr lang="en-US" sz="4800" dirty="0"/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Breitbild</PresentationFormat>
  <Paragraphs>54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12</cp:revision>
  <dcterms:created xsi:type="dcterms:W3CDTF">2019-06-05T13:05:48Z</dcterms:created>
  <dcterms:modified xsi:type="dcterms:W3CDTF">2019-06-05T15:21:55Z</dcterms:modified>
</cp:coreProperties>
</file>